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-7200" y="1656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1557</TotalTime>
  <Application>LibreOffice/25.2.6.2$Windows_X86_64 LibreOffice_project/729c5bfe710f5eb71ed3bbde9e06a6065e9c6c5d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2025-11-28T00:34:17Z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